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2" r:id="rId7"/>
    <p:sldId id="261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A612A-7DFC-41D7-B20C-AB0DDA615F04}" type="datetimeFigureOut">
              <a:rPr lang="en-US" smtClean="0"/>
              <a:pPr/>
              <a:t>4/7/2011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8AA49-3438-47C2-ACC9-B0B6E8A358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A612A-7DFC-41D7-B20C-AB0DDA615F04}" type="datetimeFigureOut">
              <a:rPr lang="en-US" smtClean="0"/>
              <a:pPr/>
              <a:t>4/7/2011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8AA49-3438-47C2-ACC9-B0B6E8A358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A612A-7DFC-41D7-B20C-AB0DDA615F04}" type="datetimeFigureOut">
              <a:rPr lang="en-US" smtClean="0"/>
              <a:pPr/>
              <a:t>4/7/2011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8AA49-3438-47C2-ACC9-B0B6E8A358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A612A-7DFC-41D7-B20C-AB0DDA615F04}" type="datetimeFigureOut">
              <a:rPr lang="en-US" smtClean="0"/>
              <a:pPr/>
              <a:t>4/7/2011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8AA49-3438-47C2-ACC9-B0B6E8A358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A612A-7DFC-41D7-B20C-AB0DDA615F04}" type="datetimeFigureOut">
              <a:rPr lang="en-US" smtClean="0"/>
              <a:pPr/>
              <a:t>4/7/2011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8AA49-3438-47C2-ACC9-B0B6E8A358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A612A-7DFC-41D7-B20C-AB0DDA615F04}" type="datetimeFigureOut">
              <a:rPr lang="en-US" smtClean="0"/>
              <a:pPr/>
              <a:t>4/7/2011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8AA49-3438-47C2-ACC9-B0B6E8A358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A612A-7DFC-41D7-B20C-AB0DDA615F04}" type="datetimeFigureOut">
              <a:rPr lang="en-US" smtClean="0"/>
              <a:pPr/>
              <a:t>4/7/2011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8AA49-3438-47C2-ACC9-B0B6E8A358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A612A-7DFC-41D7-B20C-AB0DDA615F04}" type="datetimeFigureOut">
              <a:rPr lang="en-US" smtClean="0"/>
              <a:pPr/>
              <a:t>4/7/2011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8AA49-3438-47C2-ACC9-B0B6E8A358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A612A-7DFC-41D7-B20C-AB0DDA615F04}" type="datetimeFigureOut">
              <a:rPr lang="en-US" smtClean="0"/>
              <a:pPr/>
              <a:t>4/7/2011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1F8AA49-3438-47C2-ACC9-B0B6E8A3587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A612A-7DFC-41D7-B20C-AB0DDA615F04}" type="datetimeFigureOut">
              <a:rPr lang="en-US" smtClean="0"/>
              <a:pPr/>
              <a:t>4/7/2011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8AA49-3438-47C2-ACC9-B0B6E8A358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A612A-7DFC-41D7-B20C-AB0DDA615F04}" type="datetimeFigureOut">
              <a:rPr lang="en-US" smtClean="0"/>
              <a:pPr/>
              <a:t>4/7/2011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8AA49-3438-47C2-ACC9-B0B6E8A358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5EA612A-7DFC-41D7-B20C-AB0DDA615F04}" type="datetimeFigureOut">
              <a:rPr lang="en-US" smtClean="0"/>
              <a:pPr/>
              <a:t>4/7/2011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1F8AA49-3438-47C2-ACC9-B0B6E8A3587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disasterresponseoktx.com/" TargetMode="Externa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CHURCH DISASTER   RESPONSE COORDINATORS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343464"/>
          </a:xfrm>
        </p:spPr>
        <p:txBody>
          <a:bodyPr/>
          <a:lstStyle/>
          <a:p>
            <a:pPr algn="ctr"/>
            <a:endParaRPr lang="en-US" dirty="0" smtClean="0"/>
          </a:p>
          <a:p>
            <a:pPr algn="ctr"/>
            <a:r>
              <a:rPr lang="en-US" sz="3200" dirty="0" smtClean="0">
                <a:solidFill>
                  <a:srgbClr val="002060"/>
                </a:solidFill>
              </a:rPr>
              <a:t>FUNCTIONS &amp; RESPONSIBILITIES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WHY HAVE A COORDINATOR?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Disasters are local – need initial local response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Prior planning is essential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Local coordinator usually in best position to initially assess the situation and report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Local coordinator knows the “lay of the land”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If local church and presbytery are overwhelmed MNA can lend support or lead effort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 smtClean="0"/>
              <a:t>WHAT WOULD A COORDINATOR DO?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Work with us to customize duties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Assess the church’s capabilities to provide volunteers, supplies and equipment, finances, and facilities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Point of contact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Solicit volunteers, gather supplies and equipment, &amp; dispatch team(s)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Promote disaster preparedness in the church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Could also promote church security &amp; emergency response</a:t>
            </a:r>
          </a:p>
          <a:p>
            <a:pPr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/>
              <a:t>WHO SHOULD BE A COORDINATOR?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Someone with 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A heart for mercy ministry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Good organizational skills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Good communicator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Could be someone who organizes but doesn’t actually deploy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May be a deacon but it’s not a requirement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Construction skills would be a plus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 smtClean="0"/>
              <a:t>WHAT IS THE </a:t>
            </a:r>
            <a:br>
              <a:rPr lang="en-US" sz="4000" dirty="0" smtClean="0"/>
            </a:br>
            <a:r>
              <a:rPr lang="en-US" sz="4000" dirty="0" smtClean="0"/>
              <a:t>TYPICAL SEQUENCE OF EVENTS?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Coordinator reports damage and whether help is needed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If a regional disaster, NTP Subcommittee calls for presbytery-wide assistance – coordinates volunteers and solicits funds.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If the damage is excessive, we notify MNA </a:t>
            </a:r>
            <a:r>
              <a:rPr lang="en-US" smtClean="0">
                <a:latin typeface="Arial" pitchFamily="34" charset="0"/>
                <a:cs typeface="Arial" pitchFamily="34" charset="0"/>
              </a:rPr>
              <a:t>and request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assistance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MNA sends Assessment team and, if necessary, sends First Responder team, arranges for site manager, coordinates volunteers, &amp; raises funds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 smtClean="0"/>
              <a:t>WHO SHOULD I RECRUIT </a:t>
            </a:r>
            <a:br>
              <a:rPr lang="en-US" sz="4000" dirty="0" smtClean="0"/>
            </a:br>
            <a:r>
              <a:rPr lang="en-US" sz="4000" dirty="0" smtClean="0"/>
              <a:t>AS VOLUNTEERS?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Heart for service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Trainable or with a needed set of skills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Can respond quickly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Reliable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Those you can vouch for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Men, women, older teens 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 smtClean="0"/>
              <a:t>ARE THERE VOLUNTEERS </a:t>
            </a:r>
            <a:br>
              <a:rPr lang="en-US" sz="4000" dirty="0" smtClean="0"/>
            </a:br>
            <a:r>
              <a:rPr lang="en-US" sz="4000" dirty="0" smtClean="0"/>
              <a:t>WE DON’T WANT?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Don’t show up uninvited!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Unaffiliated or spontaneous volunteers a national problem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Mostly untrained, unskilled or ill-equipped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Unknown quantity – credentialing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Temptation to accept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Many times end up draining resources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Not talking about your church members showing up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 smtClean="0"/>
              <a:t>HOW DO I </a:t>
            </a:r>
            <a:br>
              <a:rPr lang="en-US" sz="4000" dirty="0" smtClean="0"/>
            </a:br>
            <a:r>
              <a:rPr lang="en-US" sz="4000" dirty="0" smtClean="0"/>
              <a:t>TRAIN &amp; RETAIN VOLUNTEERS?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Develop training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Send to CERT or Red Cross courses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Take online courses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Form “peacetime” teams for 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Church maintenance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Helping widows, the elderly or homebound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Outreach mercy ministry around the neighborhood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CONTACT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2"/>
          </p:nvPr>
        </p:nvSpPr>
        <p:spPr>
          <a:xfrm>
            <a:off x="685800" y="1600200"/>
            <a:ext cx="2743200" cy="4572000"/>
          </a:xfrm>
        </p:spPr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Rick Lenz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MNA South Central Region Disaster Response Specialist</a:t>
            </a:r>
          </a:p>
          <a:p>
            <a:pPr algn="ctr"/>
            <a:r>
              <a:rPr lang="en-US" i="1" dirty="0" smtClean="0">
                <a:latin typeface="Arial" pitchFamily="34" charset="0"/>
                <a:cs typeface="Arial" pitchFamily="34" charset="0"/>
              </a:rPr>
              <a:t>Serving OK &amp; TX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Mobile: 817-690-8107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Home: 817-361-9265</a:t>
            </a:r>
          </a:p>
          <a:p>
            <a:endParaRPr lang="en-US" dirty="0" smtClean="0"/>
          </a:p>
          <a:p>
            <a:pPr algn="ctr"/>
            <a:r>
              <a:rPr lang="en-US" dirty="0" smtClean="0">
                <a:hlinkClick r:id="rId2"/>
              </a:rPr>
              <a:t>www.disasterresponseoktx.com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      at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MNA South Central Disaster Response Region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      at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rlenzmna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10" descr="Disaster_logo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2765367"/>
            <a:ext cx="4114800" cy="2394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Rick\Pictures\Facebook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3810000"/>
            <a:ext cx="285750" cy="285750"/>
          </a:xfrm>
          <a:prstGeom prst="rect">
            <a:avLst/>
          </a:prstGeom>
          <a:noFill/>
        </p:spPr>
      </p:pic>
      <p:pic>
        <p:nvPicPr>
          <p:cNvPr id="1027" name="Picture 3" descr="C:\Users\Rick\Pictures\Twitte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" y="4572000"/>
            <a:ext cx="285750" cy="285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157</TotalTime>
  <Words>368</Words>
  <Application>Microsoft Office PowerPoint</Application>
  <PresentationFormat>On-screen Show (4:3)</PresentationFormat>
  <Paragraphs>63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Flow</vt:lpstr>
      <vt:lpstr>CHURCH DISASTER   RESPONSE COORDINATORS</vt:lpstr>
      <vt:lpstr>WHY HAVE A COORDINATOR? </vt:lpstr>
      <vt:lpstr>WHAT WOULD A COORDINATOR DO?</vt:lpstr>
      <vt:lpstr>WHO SHOULD BE A COORDINATOR?</vt:lpstr>
      <vt:lpstr>WHAT IS THE  TYPICAL SEQUENCE OF EVENTS?</vt:lpstr>
      <vt:lpstr>WHO SHOULD I RECRUIT  AS VOLUNTEERS?</vt:lpstr>
      <vt:lpstr>ARE THERE VOLUNTEERS  WE DON’T WANT?</vt:lpstr>
      <vt:lpstr>HOW DO I  TRAIN &amp; RETAIN VOLUNTEERS?</vt:lpstr>
      <vt:lpstr>CONTACT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CHURCH DISASTER   RESPONSE COORDINATORS</dc:title>
  <dc:creator>Rick</dc:creator>
  <cp:lastModifiedBy>Rick</cp:lastModifiedBy>
  <cp:revision>24</cp:revision>
  <dcterms:created xsi:type="dcterms:W3CDTF">2011-03-31T20:37:32Z</dcterms:created>
  <dcterms:modified xsi:type="dcterms:W3CDTF">2011-04-07T19:27:41Z</dcterms:modified>
</cp:coreProperties>
</file>